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2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E3C7-A070-4B64-B020-8BFDF58F8024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8C52-9B10-4060-B1E9-2C50AF347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912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E3C7-A070-4B64-B020-8BFDF58F8024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8C52-9B10-4060-B1E9-2C50AF347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528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E3C7-A070-4B64-B020-8BFDF58F8024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8C52-9B10-4060-B1E9-2C50AF347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77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E3C7-A070-4B64-B020-8BFDF58F8024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8C52-9B10-4060-B1E9-2C50AF347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211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E3C7-A070-4B64-B020-8BFDF58F8024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8C52-9B10-4060-B1E9-2C50AF347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46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E3C7-A070-4B64-B020-8BFDF58F8024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8C52-9B10-4060-B1E9-2C50AF347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27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E3C7-A070-4B64-B020-8BFDF58F8024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8C52-9B10-4060-B1E9-2C50AF347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73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E3C7-A070-4B64-B020-8BFDF58F8024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8C52-9B10-4060-B1E9-2C50AF347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53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E3C7-A070-4B64-B020-8BFDF58F8024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8C52-9B10-4060-B1E9-2C50AF347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491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E3C7-A070-4B64-B020-8BFDF58F8024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8C52-9B10-4060-B1E9-2C50AF347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640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E3C7-A070-4B64-B020-8BFDF58F8024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8C52-9B10-4060-B1E9-2C50AF347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8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0E3C7-A070-4B64-B020-8BFDF58F8024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78C52-9B10-4060-B1E9-2C50AF347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553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Maine State Innovation Model Annual Meeting</a:t>
            </a:r>
            <a:br>
              <a:rPr lang="en-US" sz="3200" dirty="0" smtClean="0"/>
            </a:br>
            <a:r>
              <a:rPr lang="en-US" sz="3200" dirty="0" smtClean="0"/>
              <a:t>October 31, 2013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100" dirty="0" smtClean="0"/>
              <a:t>Meeting Objectives: </a:t>
            </a:r>
          </a:p>
          <a:p>
            <a:pPr marL="0" indent="0">
              <a:buNone/>
            </a:pPr>
            <a:r>
              <a:rPr lang="en-US" sz="3100" dirty="0"/>
              <a:t> </a:t>
            </a:r>
            <a:endParaRPr lang="en-US" sz="3100" dirty="0" smtClean="0"/>
          </a:p>
          <a:p>
            <a:pPr lvl="1"/>
            <a:r>
              <a:rPr lang="en-US" sz="2700" dirty="0"/>
              <a:t>To provide a High-Level Overview of the Maine State Innovation Model Initiative</a:t>
            </a:r>
          </a:p>
          <a:p>
            <a:pPr lvl="1"/>
            <a:r>
              <a:rPr lang="en-US" sz="2700" dirty="0"/>
              <a:t>To review the progress that has been made through the SIM implementation phase</a:t>
            </a:r>
          </a:p>
          <a:p>
            <a:pPr lvl="1"/>
            <a:r>
              <a:rPr lang="en-US" sz="2700" dirty="0"/>
              <a:t>To review the high level SIM objectives over the next year as we move into our testing phase and </a:t>
            </a:r>
          </a:p>
          <a:p>
            <a:pPr lvl="1"/>
            <a:r>
              <a:rPr lang="en-US" sz="2700" dirty="0"/>
              <a:t>To ‘Kick-off’ the State Innovation Model subcommittees work as we broaden stakeholder involvement  in SIM objectives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468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 Annual Meeting Agenda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2834925"/>
              </p:ext>
            </p:extLst>
          </p:nvPr>
        </p:nvGraphicFramePr>
        <p:xfrm>
          <a:off x="533400" y="1219200"/>
          <a:ext cx="8229600" cy="531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Speaker/Facilitator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Room Location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Welcome and Overview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Dr</a:t>
                      </a:r>
                      <a:r>
                        <a:rPr lang="en-US" dirty="0" smtClean="0"/>
                        <a:t> Flanigan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 – 9:10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Ft</a:t>
                      </a:r>
                      <a:r>
                        <a:rPr lang="en-US" baseline="0" dirty="0" smtClean="0"/>
                        <a:t> Western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Maine</a:t>
                      </a:r>
                      <a:r>
                        <a:rPr lang="en-US" baseline="0" dirty="0" smtClean="0"/>
                        <a:t> State Innovation Model Vision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Commissioner Mayhew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9:10</a:t>
                      </a:r>
                      <a:r>
                        <a:rPr lang="en-US" baseline="0" dirty="0" smtClean="0"/>
                        <a:t> – 9:30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Ft Western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What</a:t>
                      </a:r>
                      <a:r>
                        <a:rPr lang="en-US" baseline="0" dirty="0" smtClean="0"/>
                        <a:t> SIM means for </a:t>
                      </a:r>
                      <a:r>
                        <a:rPr lang="en-US" baseline="0" dirty="0" err="1" smtClean="0"/>
                        <a:t>MaineCare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Director Nadeau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9:30</a:t>
                      </a:r>
                      <a:r>
                        <a:rPr lang="en-US" baseline="0" dirty="0" smtClean="0"/>
                        <a:t> – 9:45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Ft Western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SIM Overview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Dr</a:t>
                      </a:r>
                      <a:r>
                        <a:rPr lang="en-US" dirty="0" smtClean="0"/>
                        <a:t> Flanigan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9:45 –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Ft Western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SIM Status</a:t>
                      </a:r>
                      <a:r>
                        <a:rPr lang="en-US" baseline="0" dirty="0" smtClean="0"/>
                        <a:t> Updates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Randy Chenard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– 10:15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Ft Western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Subcommittee Overviews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Subcommittee Chairs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10:15 – 10:45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Ft Western</a:t>
                      </a:r>
                      <a:endParaRPr lang="en-US" dirty="0"/>
                    </a:p>
                  </a:txBody>
                  <a:tcPr/>
                </a:tc>
              </a:tr>
              <a:tr h="213360">
                <a:tc rowSpan="3">
                  <a:txBody>
                    <a:bodyPr/>
                    <a:lstStyle/>
                    <a:p>
                      <a:r>
                        <a:rPr lang="en-US" dirty="0" smtClean="0"/>
                        <a:t>Subcommittee Breakouts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Payment Reform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10:50 – 12:00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Arnold</a:t>
                      </a:r>
                      <a:endParaRPr lang="en-US" dirty="0"/>
                    </a:p>
                  </a:txBody>
                  <a:tcPr/>
                </a:tc>
              </a:tr>
              <a:tr h="2133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Delivery System Reform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10:50 – 12:00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Ft Western</a:t>
                      </a:r>
                      <a:endParaRPr lang="en-US" dirty="0"/>
                    </a:p>
                  </a:txBody>
                  <a:tcPr/>
                </a:tc>
              </a:tr>
              <a:tr h="2133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 Infrastructure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10:50</a:t>
                      </a:r>
                      <a:r>
                        <a:rPr lang="en-US" baseline="0" dirty="0" smtClean="0"/>
                        <a:t> – 12:00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Howard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0444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162</Words>
  <Application>Microsoft Office PowerPoint</Application>
  <PresentationFormat>On-screen Show (4:3)</PresentationFormat>
  <Paragraphs>47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Maine State Innovation Model Annual Meeting October 31, 2013</vt:lpstr>
      <vt:lpstr>SIM Annual Meeting Agenda</vt:lpstr>
    </vt:vector>
  </TitlesOfParts>
  <Company>State of Maine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Chenard, Randal</dc:creator>
  <cp:lastModifiedBy>michael.morin</cp:lastModifiedBy>
  <cp:revision>3</cp:revision>
  <dcterms:created xsi:type="dcterms:W3CDTF">2013-10-21T14:53:02Z</dcterms:created>
  <dcterms:modified xsi:type="dcterms:W3CDTF">2013-10-28T16:21:24Z</dcterms:modified>
</cp:coreProperties>
</file>